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9"/>
  </p:notesMasterIdLst>
  <p:handoutMasterIdLst>
    <p:handoutMasterId r:id="rId30"/>
  </p:handoutMasterIdLst>
  <p:sldIdLst>
    <p:sldId id="256" r:id="rId6"/>
    <p:sldId id="283" r:id="rId7"/>
    <p:sldId id="292" r:id="rId8"/>
    <p:sldId id="290" r:id="rId9"/>
    <p:sldId id="291" r:id="rId10"/>
    <p:sldId id="284" r:id="rId11"/>
    <p:sldId id="295" r:id="rId12"/>
    <p:sldId id="285" r:id="rId13"/>
    <p:sldId id="288" r:id="rId14"/>
    <p:sldId id="293" r:id="rId15"/>
    <p:sldId id="294" r:id="rId16"/>
    <p:sldId id="296" r:id="rId17"/>
    <p:sldId id="286" r:id="rId18"/>
    <p:sldId id="289" r:id="rId19"/>
    <p:sldId id="297" r:id="rId20"/>
    <p:sldId id="298" r:id="rId21"/>
    <p:sldId id="304" r:id="rId22"/>
    <p:sldId id="299" r:id="rId23"/>
    <p:sldId id="300" r:id="rId24"/>
    <p:sldId id="301" r:id="rId25"/>
    <p:sldId id="302" r:id="rId26"/>
    <p:sldId id="287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94" d="100"/>
          <a:sy n="94" d="100"/>
        </p:scale>
        <p:origin x="-120" y="-10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Community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(0.1.0) from source at .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7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build-essential (2.2.3)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cpu</a:t>
            </a:r>
            <a:r>
              <a:rPr lang="en-US" dirty="0"/>
              <a:t> (0.2.0)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haproxy</a:t>
            </a:r>
            <a:r>
              <a:rPr lang="en-US" dirty="0"/>
              <a:t> (1.6.6)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(0.1.0)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924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    0.2.1</a:t>
            </a:r>
          </a:p>
          <a:p>
            <a:r>
              <a:rPr lang="en-US" dirty="0"/>
              <a:t>build-essential   2.2.3</a:t>
            </a:r>
          </a:p>
          <a:p>
            <a:r>
              <a:rPr lang="en-US" dirty="0" err="1"/>
              <a:t>cpu</a:t>
            </a:r>
            <a:r>
              <a:rPr lang="en-US" dirty="0"/>
              <a:t>               0.2.0</a:t>
            </a:r>
          </a:p>
          <a:p>
            <a:r>
              <a:rPr lang="en-US" dirty="0" err="1"/>
              <a:t>haproxy</a:t>
            </a:r>
            <a:r>
              <a:rPr lang="en-US" dirty="0"/>
              <a:t>           1.6.6</a:t>
            </a:r>
          </a:p>
          <a:p>
            <a:r>
              <a:rPr lang="en-US" dirty="0" err="1"/>
              <a:t>myhaproxy</a:t>
            </a:r>
            <a:r>
              <a:rPr lang="en-US" dirty="0"/>
              <a:t>         0.1.0</a:t>
            </a:r>
          </a:p>
          <a:p>
            <a:r>
              <a:rPr lang="en-US" dirty="0"/>
              <a:t>workstation       0.2.1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26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400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Bootstrap a Proxy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run list of the new node to include the proxy server cookbook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chef-client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traffic to the proxy is related to the web server.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729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ec2-50-18-19-208.us-west-1.compute.amazonaws.com</a:t>
            </a:r>
          </a:p>
          <a:p>
            <a:r>
              <a:rPr lang="en-US" dirty="0"/>
              <a:t>ec2-50-18-19-208.us-west-1.compute.amazonaws.com Starting first Chef Client run...</a:t>
            </a:r>
          </a:p>
          <a:p>
            <a:r>
              <a:rPr lang="en-US" dirty="0"/>
              <a:t>ec2-50-18-19-208.us-west-1.compute.amazonaws.com Starting Chef Client, version 12.3.0</a:t>
            </a:r>
          </a:p>
          <a:p>
            <a:r>
              <a:rPr lang="en-US" dirty="0"/>
              <a:t>ec2-50-18-19-208.us-west-1.compute.amazonaws.com Creating a new client identity for node2 using the validator key.</a:t>
            </a:r>
          </a:p>
          <a:p>
            <a:r>
              <a:rPr lang="en-US" dirty="0"/>
              <a:t>ec2-50-18-19-208.us-west-1.compute.amazonaws.com resolving cookbooks for run list: []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[2015-05-15T22:28:58+00:00] WARN: Node node2 has an empty run list.</a:t>
            </a:r>
          </a:p>
          <a:p>
            <a:r>
              <a:rPr lang="en-US" dirty="0"/>
              <a:t>ec2-50-18-19-208.us-west-1.compute.amazonaws.com Converging 0 resources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0/0 resources updated in 5.40545983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bootstrap FQDN2 -x USER </a:t>
            </a:r>
            <a:r>
              <a:rPr lang="en-US" smtClean="0"/>
              <a:t>-</a:t>
            </a:r>
            <a:r>
              <a:rPr lang="en-US" smtClean="0"/>
              <a:t>P PWD -</a:t>
            </a:r>
            <a:r>
              <a:rPr lang="en-US" dirty="0" smtClean="0"/>
              <a:t>-</a:t>
            </a:r>
            <a:r>
              <a:rPr lang="en-US" dirty="0" err="1" smtClean="0"/>
              <a:t>sudo</a:t>
            </a:r>
            <a:r>
              <a:rPr lang="en-US" dirty="0" smtClean="0"/>
              <a:t> -N node2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8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95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node2 "recipe[</a:t>
            </a:r>
            <a:r>
              <a:rPr lang="en-US" dirty="0" err="1" smtClean="0"/>
              <a:t>myhaproxy</a:t>
            </a:r>
            <a:r>
              <a:rPr lang="en-US" dirty="0" smtClean="0"/>
              <a:t>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5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SSH Woes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Logging into both systems is a pain. We can use another knife tool to allow us to send commands to all of our nodes.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07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knife </a:t>
            </a:r>
            <a:r>
              <a:rPr lang="en-US" dirty="0" err="1"/>
              <a:t>ssh</a:t>
            </a:r>
            <a:r>
              <a:rPr lang="en-US" dirty="0"/>
              <a:t> QUERY COMMAND (options)</a:t>
            </a:r>
          </a:p>
          <a:p>
            <a:r>
              <a:rPr lang="en-US" dirty="0"/>
              <a:t>    -a, --attribute ATTR             The attribute to use for opening the connection - default depends on the context</a:t>
            </a:r>
          </a:p>
          <a:p>
            <a:r>
              <a:rPr lang="en-US" dirty="0"/>
              <a:t>    -s, --server-</a:t>
            </a:r>
            <a:r>
              <a:rPr lang="en-US" dirty="0" err="1"/>
              <a:t>url</a:t>
            </a:r>
            <a:r>
              <a:rPr lang="en-US" dirty="0"/>
              <a:t> URL             Chef Server URL</a:t>
            </a:r>
          </a:p>
          <a:p>
            <a:r>
              <a:rPr lang="en-US" dirty="0"/>
              <a:t>        --chef-zero-host HOST        Host to start chef-zero on</a:t>
            </a:r>
          </a:p>
          <a:p>
            <a:r>
              <a:rPr lang="en-US" dirty="0"/>
              <a:t>        --chef-zero-port PORT        Port (or port range) to start chef-zero on.  Port ranges like 1000,1010 or 8889-9999 will try all given ports until one works.</a:t>
            </a:r>
          </a:p>
          <a:p>
            <a:r>
              <a:rPr lang="en-US" dirty="0"/>
              <a:t>    -k, --key KEY                    API Client Key</a:t>
            </a:r>
          </a:p>
          <a:p>
            <a:r>
              <a:rPr lang="en-US" dirty="0"/>
              <a:t>        --[no-]color                 Use colored output, defaults to false on Windows, true otherwise</a:t>
            </a:r>
          </a:p>
          <a:p>
            <a:r>
              <a:rPr lang="en-US" dirty="0"/>
              <a:t>    -C, --concurrency NUM            The number of concurrent connections</a:t>
            </a:r>
          </a:p>
          <a:p>
            <a:r>
              <a:rPr lang="en-US" dirty="0"/>
              <a:t>    -c, --</a:t>
            </a:r>
            <a:r>
              <a:rPr lang="en-US" dirty="0" err="1"/>
              <a:t>config</a:t>
            </a:r>
            <a:r>
              <a:rPr lang="en-US" dirty="0"/>
              <a:t> CONFIG              The configuration file to use</a:t>
            </a:r>
          </a:p>
          <a:p>
            <a:r>
              <a:rPr lang="en-US" dirty="0"/>
              <a:t>        --defaults                   Accept default values for all questions</a:t>
            </a:r>
          </a:p>
          <a:p>
            <a:r>
              <a:rPr lang="en-US" dirty="0"/>
              <a:t>    -d, --disable-editing            Do not open EDITOR, just accept the data as is</a:t>
            </a:r>
          </a:p>
          <a:p>
            <a:r>
              <a:rPr lang="en-US" dirty="0"/>
              <a:t>        --editor EDITOR              Set the editor to use for interactive commands</a:t>
            </a:r>
          </a:p>
          <a:p>
            <a:r>
              <a:rPr lang="en-US" dirty="0"/>
              <a:t>    -E, --environment ENVIRONMENT    Set the Chef environment (except for in searches, where this will be flagrantly ignored)</a:t>
            </a:r>
          </a:p>
          <a:p>
            <a:r>
              <a:rPr lang="en-US" dirty="0"/>
              <a:t>    -F, --format FORMAT              Which format to use for output</a:t>
            </a:r>
          </a:p>
          <a:p>
            <a:r>
              <a:rPr lang="en-US" dirty="0"/>
              <a:t>    -A, --forward-agent              Enable SSH agent forwarding</a:t>
            </a:r>
          </a:p>
          <a:p>
            <a:r>
              <a:rPr lang="en-US" dirty="0"/>
              <a:t>        --[no-]host-key-verify       Verify host key, enabled by default.</a:t>
            </a:r>
          </a:p>
          <a:p>
            <a:r>
              <a:rPr lang="en-US" dirty="0"/>
              <a:t>    -</a:t>
            </a:r>
            <a:r>
              <a:rPr lang="en-US" dirty="0" err="1"/>
              <a:t>i</a:t>
            </a:r>
            <a:r>
              <a:rPr lang="en-US" dirty="0"/>
              <a:t> IDENTITY_FILE,                The SSH identity file used for authentication</a:t>
            </a:r>
          </a:p>
          <a:p>
            <a:r>
              <a:rPr lang="en-US" dirty="0"/>
              <a:t>        --identity-file</a:t>
            </a:r>
          </a:p>
          <a:p>
            <a:r>
              <a:rPr lang="en-US" dirty="0"/>
              <a:t>        --[no-]listen                Whether a local mode (-z) server binds to a port</a:t>
            </a:r>
          </a:p>
          <a:p>
            <a:r>
              <a:rPr lang="en-US" dirty="0"/>
              <a:t>    -z, --local-mode                 Point knife commands at local repository instead of server</a:t>
            </a:r>
          </a:p>
          <a:p>
            <a:r>
              <a:rPr lang="en-US" dirty="0"/>
              <a:t>    -m, --manual-list                QUERY is a space separated list of servers</a:t>
            </a:r>
          </a:p>
          <a:p>
            <a:r>
              <a:rPr lang="en-US" dirty="0"/>
              <a:t>    -u, --user USER                  API Client Username</a:t>
            </a:r>
          </a:p>
          <a:p>
            <a:r>
              <a:rPr lang="en-US" dirty="0"/>
              <a:t>    -e, --exit-on-error              Immediately exit if an error is encountered</a:t>
            </a:r>
          </a:p>
          <a:p>
            <a:r>
              <a:rPr lang="en-US" dirty="0"/>
              <a:t>        --print-after                Show the data after a destructive operation</a:t>
            </a:r>
          </a:p>
          <a:p>
            <a:r>
              <a:rPr lang="en-US" dirty="0"/>
              <a:t>    -G, --</a:t>
            </a:r>
            <a:r>
              <a:rPr lang="en-US" dirty="0" err="1"/>
              <a:t>ssh</a:t>
            </a:r>
            <a:r>
              <a:rPr lang="en-US" dirty="0"/>
              <a:t>-gateway GATEWAY        The </a:t>
            </a:r>
            <a:r>
              <a:rPr lang="en-US" dirty="0" err="1"/>
              <a:t>ssh</a:t>
            </a:r>
            <a:r>
              <a:rPr lang="en-US" dirty="0"/>
              <a:t> gateway</a:t>
            </a:r>
          </a:p>
          <a:p>
            <a:r>
              <a:rPr lang="en-US" dirty="0"/>
              <a:t>    -P, --</a:t>
            </a:r>
            <a:r>
              <a:rPr lang="en-US" dirty="0" err="1"/>
              <a:t>ssh</a:t>
            </a:r>
            <a:r>
              <a:rPr lang="en-US" dirty="0"/>
              <a:t>-password [PASSWORD]    The </a:t>
            </a:r>
            <a:r>
              <a:rPr lang="en-US" dirty="0" err="1"/>
              <a:t>ssh</a:t>
            </a:r>
            <a:r>
              <a:rPr lang="en-US" dirty="0"/>
              <a:t> password - will prompt if flag is specified but no password is given</a:t>
            </a:r>
          </a:p>
          <a:p>
            <a:r>
              <a:rPr lang="en-US" dirty="0"/>
              <a:t>    -p, --</a:t>
            </a:r>
            <a:r>
              <a:rPr lang="en-US" dirty="0" err="1"/>
              <a:t>ssh</a:t>
            </a:r>
            <a:r>
              <a:rPr lang="en-US" dirty="0"/>
              <a:t>-port PORT              The </a:t>
            </a:r>
            <a:r>
              <a:rPr lang="en-US" dirty="0" err="1"/>
              <a:t>ssh</a:t>
            </a:r>
            <a:r>
              <a:rPr lang="en-US" dirty="0"/>
              <a:t> port</a:t>
            </a:r>
          </a:p>
          <a:p>
            <a:r>
              <a:rPr lang="en-US" dirty="0"/>
              <a:t>    -x, --</a:t>
            </a:r>
            <a:r>
              <a:rPr lang="en-US" dirty="0" err="1"/>
              <a:t>ssh</a:t>
            </a:r>
            <a:r>
              <a:rPr lang="en-US" dirty="0"/>
              <a:t>-user USERNAME          The </a:t>
            </a:r>
            <a:r>
              <a:rPr lang="en-US" dirty="0" err="1"/>
              <a:t>ssh</a:t>
            </a:r>
            <a:r>
              <a:rPr lang="en-US" dirty="0"/>
              <a:t> username</a:t>
            </a:r>
          </a:p>
          <a:p>
            <a:r>
              <a:rPr lang="en-US" dirty="0"/>
              <a:t>    -V, --verbose                    More verbose output. Use twice for max verbosity</a:t>
            </a:r>
          </a:p>
          <a:p>
            <a:r>
              <a:rPr lang="en-US" dirty="0"/>
              <a:t>    -v, --version                    Show chef version</a:t>
            </a:r>
          </a:p>
          <a:p>
            <a:r>
              <a:rPr lang="en-US" dirty="0"/>
              <a:t>    -y, --yes                        Say yes to all prompts for confirmation</a:t>
            </a:r>
          </a:p>
          <a:p>
            <a:r>
              <a:rPr lang="en-US" dirty="0"/>
              <a:t>    -h, --help                       Show this message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81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7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build-essential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 Compiling Cookbooks...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PASSWORD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72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7" y="1560728"/>
            <a:ext cx="5930047" cy="3666850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" y="1560728"/>
            <a:ext cx="5930047" cy="36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99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194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0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r>
              <a:rPr lang="en-US" dirty="0"/>
              <a:t> from none to 6d9e05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r>
              <a:rPr lang="en-US" dirty="0"/>
              <a:t> from none to aa15b1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r>
              <a:rPr lang="en-US" dirty="0"/>
              <a:t> from none to 9727b1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r>
              <a:rPr lang="en-US" dirty="0"/>
              <a:t> from none to 4a0cca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r>
              <a:rPr lang="en-US" dirty="0"/>
              <a:t> from none to e9e864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endParaRPr lang="en-US" dirty="0"/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endParaRPr lang="en-US" dirty="0"/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r>
              <a:rPr lang="en-US" dirty="0"/>
              <a:t> from none to 482d33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 from none to a0c5b8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r>
              <a:rPr lang="en-US" dirty="0"/>
              <a:t> from none to 945e09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r>
              <a:rPr lang="en-US" dirty="0"/>
              <a:t> from none to 6b2c35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r>
              <a:rPr lang="en-US" dirty="0"/>
              <a:t> from none to f7ab71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execute[initialize-</a:t>
            </a:r>
            <a:r>
              <a:rPr lang="en-US" dirty="0" err="1"/>
              <a:t>git</a:t>
            </a:r>
            <a:r>
              <a:rPr lang="en-US" dirty="0"/>
              <a:t>] action run</a:t>
            </a:r>
          </a:p>
          <a:p>
            <a:r>
              <a:rPr lang="en-US" dirty="0"/>
              <a:t>    - execute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init</a:t>
            </a:r>
            <a:r>
              <a:rPr lang="en-US" dirty="0"/>
              <a:t> .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r>
              <a:rPr lang="en-US" dirty="0"/>
              <a:t> from none to dd37b2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</a:t>
            </a:r>
            <a:r>
              <a:rPr lang="en-US" dirty="0"/>
              <a:t>generate cookbook cookbooks/</a:t>
            </a:r>
            <a:r>
              <a:rPr lang="en-US" dirty="0" err="1"/>
              <a:t>myhaproxy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02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smtClean="0"/>
              <a:t>version          </a:t>
            </a:r>
            <a:r>
              <a:rPr lang="en-US" dirty="0"/>
              <a:t>'0.1.0</a:t>
            </a:r>
            <a:r>
              <a:rPr lang="en-US" dirty="0" smtClean="0"/>
              <a:t>'</a:t>
            </a:r>
          </a:p>
          <a:p>
            <a:endParaRPr lang="fr-FR" dirty="0" smtClean="0"/>
          </a:p>
          <a:p>
            <a:r>
              <a:rPr lang="fr-FR" dirty="0" err="1" smtClean="0"/>
              <a:t>depends</a:t>
            </a:r>
            <a:r>
              <a:rPr lang="fr-FR" dirty="0" smtClean="0"/>
              <a:t> '</a:t>
            </a:r>
            <a:r>
              <a:rPr lang="fr-FR" dirty="0" err="1" smtClean="0"/>
              <a:t>haproxy</a:t>
            </a:r>
            <a:r>
              <a:rPr lang="fr-FR" dirty="0" smtClean="0"/>
              <a:t>', '~&gt; 1.6.6'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32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2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  <a:p>
            <a:endParaRPr lang="en-US" dirty="0" smtClean="0"/>
          </a:p>
          <a:p>
            <a:r>
              <a:rPr lang="en-US" dirty="0" err="1" smtClean="0"/>
              <a:t>node.default</a:t>
            </a:r>
            <a:r>
              <a:rPr lang="en-US" dirty="0" smtClean="0"/>
              <a:t>[</a:t>
            </a:r>
            <a:r>
              <a:rPr lang="en-US" dirty="0"/>
              <a:t>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"NODE's HOSTNAME",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"FQDN",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7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a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Upload the proxy server cookbook to the Chef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1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11068</TotalTime>
  <Words>3069</Words>
  <Application>Microsoft Macintosh PowerPoint</Application>
  <PresentationFormat>Custom</PresentationFormat>
  <Paragraphs>223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ChefDk3.2Template</vt:lpstr>
      <vt:lpstr>Community Cookbooks</vt:lpstr>
      <vt:lpstr>Proxy Server</vt:lpstr>
      <vt:lpstr>PowerPoint Presentation</vt:lpstr>
      <vt:lpstr>PowerPoint Presentation</vt:lpstr>
      <vt:lpstr>PowerPoint Presentation</vt:lpstr>
      <vt:lpstr>Proxy Server</vt:lpstr>
      <vt:lpstr>PowerPoint Presentation</vt:lpstr>
      <vt:lpstr>Proxy Server</vt:lpstr>
      <vt:lpstr>Upload a Cookbook</vt:lpstr>
      <vt:lpstr>PowerPoint Presentation</vt:lpstr>
      <vt:lpstr>PowerPoint Presentation</vt:lpstr>
      <vt:lpstr>PowerPoint Presentation</vt:lpstr>
      <vt:lpstr>Proxy Server</vt:lpstr>
      <vt:lpstr>Bootstrap a Proxy Server</vt:lpstr>
      <vt:lpstr>PowerPoint Presentation</vt:lpstr>
      <vt:lpstr>PowerPoint Presentation</vt:lpstr>
      <vt:lpstr>PowerPoint Presentation</vt:lpstr>
      <vt:lpstr>SSH Woes</vt:lpstr>
      <vt:lpstr>PowerPoint Presentation</vt:lpstr>
      <vt:lpstr>PowerPoint Presentation</vt:lpstr>
      <vt:lpstr>PowerPoint Presentation</vt:lpstr>
      <vt:lpstr>Proxy Server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1413</cp:revision>
  <cp:lastPrinted>2015-02-07T23:49:10Z</cp:lastPrinted>
  <dcterms:created xsi:type="dcterms:W3CDTF">2012-09-13T17:36:07Z</dcterms:created>
  <dcterms:modified xsi:type="dcterms:W3CDTF">2015-05-16T10:34:03Z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